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5"/>
    <p:restoredTop sz="94650"/>
  </p:normalViewPr>
  <p:slideViewPr>
    <p:cSldViewPr snapToGrid="0">
      <p:cViewPr varScale="1">
        <p:scale>
          <a:sx n="120" d="100"/>
          <a:sy n="120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47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00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3791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6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05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50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05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5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1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8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2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7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57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0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6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989F94-3D12-4338-99B2-F315738341D5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56FD6-5076-46A0-A60D-8F4D320A7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5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B7B2-3DD1-BB30-3E56-A713C3269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1633855" marR="1631950" indent="0" algn="ctr">
              <a:spcBef>
                <a:spcPts val="135"/>
              </a:spcBef>
            </a:pPr>
            <a:br>
              <a:rPr lang="en-US" sz="4000" dirty="0">
                <a:effectLst/>
                <a:latin typeface="Calibri" panose="020F0502020204030204" pitchFamily="34" charset="0"/>
              </a:rPr>
            </a:br>
            <a:r>
              <a:rPr lang="en-US" sz="4800" b="1" dirty="0">
                <a:effectLst/>
                <a:latin typeface="Calibri" panose="020F0502020204030204" pitchFamily="34" charset="0"/>
              </a:rPr>
              <a:t>Computer</a:t>
            </a:r>
            <a:r>
              <a:rPr lang="en-US" sz="4800" b="1" spc="-15" dirty="0">
                <a:effectLst/>
                <a:latin typeface="Calibri" panose="020F0502020204030204" pitchFamily="34" charset="0"/>
              </a:rPr>
              <a:t> </a:t>
            </a:r>
            <a:r>
              <a:rPr lang="en-US" sz="4800" b="1" dirty="0">
                <a:effectLst/>
                <a:latin typeface="Calibri" panose="020F0502020204030204" pitchFamily="34" charset="0"/>
              </a:rPr>
              <a:t>Communication</a:t>
            </a:r>
            <a:r>
              <a:rPr lang="en-US" sz="4800" b="1" spc="-15" dirty="0">
                <a:effectLst/>
                <a:latin typeface="Calibri" panose="020F0502020204030204" pitchFamily="34" charset="0"/>
              </a:rPr>
              <a:t> </a:t>
            </a:r>
            <a:r>
              <a:rPr lang="en-US" sz="4800" b="1" dirty="0">
                <a:effectLst/>
                <a:latin typeface="Calibri" panose="020F0502020204030204" pitchFamily="34" charset="0"/>
              </a:rPr>
              <a:t>and</a:t>
            </a:r>
            <a:r>
              <a:rPr lang="en-US" sz="4800" b="1" spc="-10" dirty="0">
                <a:effectLst/>
                <a:latin typeface="Calibri" panose="020F0502020204030204" pitchFamily="34" charset="0"/>
              </a:rPr>
              <a:t> </a:t>
            </a:r>
            <a:r>
              <a:rPr lang="en-US" sz="4800" b="1" dirty="0">
                <a:effectLst/>
                <a:latin typeface="Calibri" panose="020F0502020204030204" pitchFamily="34" charset="0"/>
              </a:rPr>
              <a:t>Networks</a:t>
            </a:r>
            <a:br>
              <a:rPr lang="en-US" sz="4800" dirty="0">
                <a:effectLst/>
                <a:latin typeface="Calibri" panose="020F0502020204030204" pitchFamily="34" charset="0"/>
              </a:rPr>
            </a:br>
            <a:r>
              <a:rPr lang="en-US" sz="4800" b="1" dirty="0">
                <a:effectLst/>
                <a:latin typeface="Calibri" panose="020F0502020204030204" pitchFamily="34" charset="0"/>
              </a:rPr>
              <a:t>for Computer Networks </a:t>
            </a:r>
            <a:br>
              <a:rPr lang="en-US" sz="4800" b="1" dirty="0">
                <a:effectLst/>
                <a:latin typeface="Calibri" panose="020F0502020204030204" pitchFamily="34" charset="0"/>
              </a:rPr>
            </a:br>
            <a:r>
              <a:rPr lang="en-US" sz="4800" b="1" spc="-400" dirty="0">
                <a:effectLst/>
                <a:latin typeface="Calibri" panose="020F0502020204030204" pitchFamily="34" charset="0"/>
              </a:rPr>
              <a:t> </a:t>
            </a:r>
            <a:r>
              <a:rPr lang="en-US" sz="4800" b="1" dirty="0">
                <a:effectLst/>
                <a:latin typeface="Calibri" panose="020F0502020204030204" pitchFamily="34" charset="0"/>
              </a:rPr>
              <a:t>Week-2</a:t>
            </a:r>
            <a:br>
              <a:rPr lang="en-US" sz="4800" dirty="0">
                <a:effectLst/>
                <a:latin typeface="Calibri" panose="020F0502020204030204" pitchFamily="34" charset="0"/>
              </a:rPr>
            </a:br>
            <a:r>
              <a:rPr lang="en-US" sz="48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4800" dirty="0">
                <a:effectLst/>
                <a:latin typeface="Calibri" panose="020F0502020204030204" pitchFamily="34" charset="0"/>
              </a:rPr>
              <a:t>(LAB-1)</a:t>
            </a:r>
            <a:br>
              <a:rPr lang="en-US" sz="4000" dirty="0">
                <a:effectLst/>
                <a:latin typeface="Calibri" panose="020F0502020204030204" pitchFamily="34" charset="0"/>
              </a:rPr>
            </a:br>
            <a:br>
              <a:rPr lang="en-US" sz="4000" dirty="0">
                <a:effectLst/>
                <a:latin typeface="Calibri" panose="020F0502020204030204" pitchFamily="34" charset="0"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87632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B276B5F-E431-3B68-D2BD-4C2DDBB8A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8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B69699-F0AC-E6EC-7DC1-D4AE53FC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ctangular object with many holes&#10;&#10;Description automatically generated">
            <a:extLst>
              <a:ext uri="{FF2B5EF4-FFF2-40B4-BE49-F238E27FC236}">
                <a16:creationId xmlns:a16="http://schemas.microsoft.com/office/drawing/2014/main" id="{7AD6EC48-8237-7858-45C7-49C592F44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7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F41A94-1FEC-7303-22FE-88BCF0499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77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loud network&#10;&#10;Description automatically generated">
            <a:extLst>
              <a:ext uri="{FF2B5EF4-FFF2-40B4-BE49-F238E27FC236}">
                <a16:creationId xmlns:a16="http://schemas.microsoft.com/office/drawing/2014/main" id="{6BD91C6C-F565-245E-5A8E-6181A13D4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3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device&#10;&#10;Description automatically generated">
            <a:extLst>
              <a:ext uri="{FF2B5EF4-FFF2-40B4-BE49-F238E27FC236}">
                <a16:creationId xmlns:a16="http://schemas.microsoft.com/office/drawing/2014/main" id="{64EE7591-F476-3BC1-7CA3-5D5572F7A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60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loud network&#10;&#10;Description automatically generated">
            <a:extLst>
              <a:ext uri="{FF2B5EF4-FFF2-40B4-BE49-F238E27FC236}">
                <a16:creationId xmlns:a16="http://schemas.microsoft.com/office/drawing/2014/main" id="{AD246130-D04E-6795-57FC-FC2E6BC3B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7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loud network&#10;&#10;Description automatically generated">
            <a:extLst>
              <a:ext uri="{FF2B5EF4-FFF2-40B4-BE49-F238E27FC236}">
                <a16:creationId xmlns:a16="http://schemas.microsoft.com/office/drawing/2014/main" id="{E6CBAA77-88EC-8B1A-4932-87FBD0195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66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ack and grey devices&#10;&#10;Description automatically generated">
            <a:extLst>
              <a:ext uri="{FF2B5EF4-FFF2-40B4-BE49-F238E27FC236}">
                <a16:creationId xmlns:a16="http://schemas.microsoft.com/office/drawing/2014/main" id="{97B7CA9D-EA85-6333-19F3-EA2AB27AA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04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irewall&#10;&#10;Description automatically generated">
            <a:extLst>
              <a:ext uri="{FF2B5EF4-FFF2-40B4-BE49-F238E27FC236}">
                <a16:creationId xmlns:a16="http://schemas.microsoft.com/office/drawing/2014/main" id="{FFF8BFD2-149D-F3A4-4CC3-62992F21E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8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loud network">
            <a:extLst>
              <a:ext uri="{FF2B5EF4-FFF2-40B4-BE49-F238E27FC236}">
                <a16:creationId xmlns:a16="http://schemas.microsoft.com/office/drawing/2014/main" id="{88F353BA-6246-AD07-03E5-B181A915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" y="25052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7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irewall&#10;&#10;Description automatically generated">
            <a:extLst>
              <a:ext uri="{FF2B5EF4-FFF2-40B4-BE49-F238E27FC236}">
                <a16:creationId xmlns:a16="http://schemas.microsoft.com/office/drawing/2014/main" id="{A3D6B58E-9315-A3DB-21FE-A5FEF2FD8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2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irewall&#10;&#10;Description automatically generated">
            <a:extLst>
              <a:ext uri="{FF2B5EF4-FFF2-40B4-BE49-F238E27FC236}">
                <a16:creationId xmlns:a16="http://schemas.microsoft.com/office/drawing/2014/main" id="{951E80B2-10F4-B92D-339B-9584760F9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0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evice&#10;&#10;Description automatically generated">
            <a:extLst>
              <a:ext uri="{FF2B5EF4-FFF2-40B4-BE49-F238E27FC236}">
                <a16:creationId xmlns:a16="http://schemas.microsoft.com/office/drawing/2014/main" id="{FD6077E5-61F6-81FF-C34A-CEE4CAEC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14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969C2E-23E4-C1C5-D4DA-A78E3E1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"/>
            <a:ext cx="12192000" cy="68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55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uiz question with text&#10;&#10;Description automatically generated with medium confidence">
            <a:extLst>
              <a:ext uri="{FF2B5EF4-FFF2-40B4-BE49-F238E27FC236}">
                <a16:creationId xmlns:a16="http://schemas.microsoft.com/office/drawing/2014/main" id="{AA096F82-05D9-CCA6-C846-C94CD0588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8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quiz&#10;&#10;Description automatically generated">
            <a:extLst>
              <a:ext uri="{FF2B5EF4-FFF2-40B4-BE49-F238E27FC236}">
                <a16:creationId xmlns:a16="http://schemas.microsoft.com/office/drawing/2014/main" id="{08494A66-8712-70AC-676F-E2A2590D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56"/>
            <a:ext cx="12192000" cy="679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1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quiz&#10;&#10;Description automatically generated">
            <a:extLst>
              <a:ext uri="{FF2B5EF4-FFF2-40B4-BE49-F238E27FC236}">
                <a16:creationId xmlns:a16="http://schemas.microsoft.com/office/drawing/2014/main" id="{ACC244C9-DB7E-456C-76F0-6BFC9817D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93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uiz question with text&#10;&#10;Description automatically generated with medium confidence">
            <a:extLst>
              <a:ext uri="{FF2B5EF4-FFF2-40B4-BE49-F238E27FC236}">
                <a16:creationId xmlns:a16="http://schemas.microsoft.com/office/drawing/2014/main" id="{CABED81F-CFE1-DB1E-AC09-82DBF98BD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uiz questions with text&#10;&#10;Description automatically generated">
            <a:extLst>
              <a:ext uri="{FF2B5EF4-FFF2-40B4-BE49-F238E27FC236}">
                <a16:creationId xmlns:a16="http://schemas.microsoft.com/office/drawing/2014/main" id="{4BA7517F-7697-637F-1CA5-A14710EDF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">
            <a:extLst>
              <a:ext uri="{FF2B5EF4-FFF2-40B4-BE49-F238E27FC236}">
                <a16:creationId xmlns:a16="http://schemas.microsoft.com/office/drawing/2014/main" id="{4D26ED94-9AFC-4035-1BE4-919F51362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0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omputer monitors&#10;&#10;Description automatically generated">
            <a:extLst>
              <a:ext uri="{FF2B5EF4-FFF2-40B4-BE49-F238E27FC236}">
                <a16:creationId xmlns:a16="http://schemas.microsoft.com/office/drawing/2014/main" id="{245B95C4-74A6-C977-8D1C-4AA842B4E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8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01F702DF-B6FB-A2E9-4B1F-885AB0841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0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server with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05BD6D1A-11CE-2CC1-61EB-1B5DEC6CE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6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E987F0-EFD2-AACB-BE0B-F90C7C68A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6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00BB7F4-1B3F-2212-95C8-B3E6609D1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41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FCA4E3F9-519E-DBC3-8591-C26236BB5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19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93</TotalTime>
  <Words>19</Words>
  <Application>Microsoft Macintosh PowerPoint</Application>
  <PresentationFormat>Widescreen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Century Gothic</vt:lpstr>
      <vt:lpstr>Wingdings 3</vt:lpstr>
      <vt:lpstr>Ion</vt:lpstr>
      <vt:lpstr> Computer Communication and Networks for Computer Networks   Week-2  (LAB-1)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(SP24-BSE-021) MAHMOOD ASHRAF</dc:creator>
  <cp:lastModifiedBy>(FA21-RCS-009) AYMIN JAVED</cp:lastModifiedBy>
  <cp:revision>2</cp:revision>
  <dcterms:created xsi:type="dcterms:W3CDTF">2024-10-27T15:04:08Z</dcterms:created>
  <dcterms:modified xsi:type="dcterms:W3CDTF">2024-10-27T17:55:41Z</dcterms:modified>
</cp:coreProperties>
</file>